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15" r:id="rId5"/>
    <p:sldId id="307" r:id="rId6"/>
    <p:sldId id="335" r:id="rId7"/>
    <p:sldId id="337" r:id="rId8"/>
    <p:sldId id="325" r:id="rId9"/>
    <p:sldId id="343" r:id="rId10"/>
    <p:sldId id="344" r:id="rId11"/>
    <p:sldId id="338" r:id="rId12"/>
    <p:sldId id="345" r:id="rId13"/>
    <p:sldId id="33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61CBF4"/>
    <a:srgbClr val="C6C6C6"/>
    <a:srgbClr val="9D9D9C"/>
    <a:srgbClr val="878787"/>
    <a:srgbClr val="B2B2B2"/>
    <a:srgbClr val="F0CB7D"/>
    <a:srgbClr val="F7E1B7"/>
    <a:srgbClr val="FBF0DB"/>
    <a:srgbClr val="E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C3BB4-BE40-4A58-A429-3F3CE5D81E5F}" v="46" dt="2025-02-05T11:06:20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272" y="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 Verschoor" userId="db379b68-79e0-4461-b420-f60a7e269292" providerId="ADAL" clId="{A7DC3BB4-BE40-4A58-A429-3F3CE5D81E5F}"/>
    <pc:docChg chg="undo custSel addSld delSld modSld sldOrd">
      <pc:chgData name="Romi Verschoor" userId="db379b68-79e0-4461-b420-f60a7e269292" providerId="ADAL" clId="{A7DC3BB4-BE40-4A58-A429-3F3CE5D81E5F}" dt="2025-02-05T12:11:15.219" v="746" actId="113"/>
      <pc:docMkLst>
        <pc:docMk/>
      </pc:docMkLst>
      <pc:sldChg chg="addSp delSp modSp add del mod">
        <pc:chgData name="Romi Verschoor" userId="db379b68-79e0-4461-b420-f60a7e269292" providerId="ADAL" clId="{A7DC3BB4-BE40-4A58-A429-3F3CE5D81E5F}" dt="2025-02-05T10:47:00.955" v="206" actId="47"/>
        <pc:sldMkLst>
          <pc:docMk/>
          <pc:sldMk cId="2322749678" sldId="304"/>
        </pc:sldMkLst>
        <pc:spChg chg="mod">
          <ac:chgData name="Romi Verschoor" userId="db379b68-79e0-4461-b420-f60a7e269292" providerId="ADAL" clId="{A7DC3BB4-BE40-4A58-A429-3F3CE5D81E5F}" dt="2025-02-05T10:46:36.942" v="178" actId="20577"/>
          <ac:spMkLst>
            <pc:docMk/>
            <pc:sldMk cId="2322749678" sldId="304"/>
            <ac:spMk id="2" creationId="{76B95544-2625-4407-4165-A013C941D096}"/>
          </ac:spMkLst>
        </pc:spChg>
        <pc:spChg chg="add mod">
          <ac:chgData name="Romi Verschoor" userId="db379b68-79e0-4461-b420-f60a7e269292" providerId="ADAL" clId="{A7DC3BB4-BE40-4A58-A429-3F3CE5D81E5F}" dt="2025-02-05T10:46:58.928" v="205" actId="478"/>
          <ac:spMkLst>
            <pc:docMk/>
            <pc:sldMk cId="2322749678" sldId="304"/>
            <ac:spMk id="5" creationId="{AE18E542-C185-9D0B-20EC-407FBCCACCE2}"/>
          </ac:spMkLst>
        </pc:spChg>
        <pc:picChg chg="del">
          <ac:chgData name="Romi Verschoor" userId="db379b68-79e0-4461-b420-f60a7e269292" providerId="ADAL" clId="{A7DC3BB4-BE40-4A58-A429-3F3CE5D81E5F}" dt="2025-02-05T10:46:58.928" v="205" actId="478"/>
          <ac:picMkLst>
            <pc:docMk/>
            <pc:sldMk cId="2322749678" sldId="304"/>
            <ac:picMk id="8" creationId="{59FA736C-0B19-87B0-5B30-531388EE959E}"/>
          </ac:picMkLst>
        </pc:picChg>
      </pc:sldChg>
      <pc:sldChg chg="addSp delSp modSp mod">
        <pc:chgData name="Romi Verschoor" userId="db379b68-79e0-4461-b420-f60a7e269292" providerId="ADAL" clId="{A7DC3BB4-BE40-4A58-A429-3F3CE5D81E5F}" dt="2025-02-05T11:02:07.774" v="682" actId="20577"/>
        <pc:sldMkLst>
          <pc:docMk/>
          <pc:sldMk cId="806140787" sldId="307"/>
        </pc:sldMkLst>
        <pc:spChg chg="mod">
          <ac:chgData name="Romi Verschoor" userId="db379b68-79e0-4461-b420-f60a7e269292" providerId="ADAL" clId="{A7DC3BB4-BE40-4A58-A429-3F3CE5D81E5F}" dt="2025-02-05T11:02:07.774" v="682" actId="20577"/>
          <ac:spMkLst>
            <pc:docMk/>
            <pc:sldMk cId="806140787" sldId="307"/>
            <ac:spMk id="3" creationId="{18BB759A-122F-6016-F7D0-461488742023}"/>
          </ac:spMkLst>
        </pc:spChg>
        <pc:spChg chg="del">
          <ac:chgData name="Romi Verschoor" userId="db379b68-79e0-4461-b420-f60a7e269292" providerId="ADAL" clId="{A7DC3BB4-BE40-4A58-A429-3F3CE5D81E5F}" dt="2025-02-05T11:01:59.185" v="675" actId="478"/>
          <ac:spMkLst>
            <pc:docMk/>
            <pc:sldMk cId="806140787" sldId="307"/>
            <ac:spMk id="4" creationId="{035161FA-AD8B-1974-18FD-C57F6533EE21}"/>
          </ac:spMkLst>
        </pc:spChg>
        <pc:spChg chg="add del mod">
          <ac:chgData name="Romi Verschoor" userId="db379b68-79e0-4461-b420-f60a7e269292" providerId="ADAL" clId="{A7DC3BB4-BE40-4A58-A429-3F3CE5D81E5F}" dt="2025-02-05T11:02:00.169" v="676" actId="478"/>
          <ac:spMkLst>
            <pc:docMk/>
            <pc:sldMk cId="806140787" sldId="307"/>
            <ac:spMk id="5" creationId="{C1CD045B-7EE7-559C-204A-9095F8DAF338}"/>
          </ac:spMkLst>
        </pc:spChg>
        <pc:spChg chg="add del mod">
          <ac:chgData name="Romi Verschoor" userId="db379b68-79e0-4461-b420-f60a7e269292" providerId="ADAL" clId="{A7DC3BB4-BE40-4A58-A429-3F3CE5D81E5F}" dt="2025-02-05T11:02:02.408" v="678" actId="478"/>
          <ac:spMkLst>
            <pc:docMk/>
            <pc:sldMk cId="806140787" sldId="307"/>
            <ac:spMk id="7" creationId="{6CEBBBE7-9409-CEC3-BB53-7248E485BC85}"/>
          </ac:spMkLst>
        </pc:spChg>
        <pc:spChg chg="del">
          <ac:chgData name="Romi Verschoor" userId="db379b68-79e0-4461-b420-f60a7e269292" providerId="ADAL" clId="{A7DC3BB4-BE40-4A58-A429-3F3CE5D81E5F}" dt="2025-02-05T11:02:01.151" v="677" actId="478"/>
          <ac:spMkLst>
            <pc:docMk/>
            <pc:sldMk cId="806140787" sldId="307"/>
            <ac:spMk id="11" creationId="{FFC44477-1040-302A-8D87-050C45FFF2B6}"/>
          </ac:spMkLst>
        </pc:spChg>
      </pc:sldChg>
      <pc:sldChg chg="modSp mod">
        <pc:chgData name="Romi Verschoor" userId="db379b68-79e0-4461-b420-f60a7e269292" providerId="ADAL" clId="{A7DC3BB4-BE40-4A58-A429-3F3CE5D81E5F}" dt="2025-02-05T11:06:56.873" v="698" actId="20577"/>
        <pc:sldMkLst>
          <pc:docMk/>
          <pc:sldMk cId="3555445782" sldId="315"/>
        </pc:sldMkLst>
        <pc:spChg chg="mod">
          <ac:chgData name="Romi Verschoor" userId="db379b68-79e0-4461-b420-f60a7e269292" providerId="ADAL" clId="{A7DC3BB4-BE40-4A58-A429-3F3CE5D81E5F}" dt="2025-02-05T11:06:56.873" v="698" actId="20577"/>
          <ac:spMkLst>
            <pc:docMk/>
            <pc:sldMk cId="3555445782" sldId="315"/>
            <ac:spMk id="2" creationId="{E57AF670-34A2-76A5-6EC5-0ECDCA8EEBFD}"/>
          </ac:spMkLst>
        </pc:spChg>
      </pc:sldChg>
      <pc:sldChg chg="addSp delSp modSp mod">
        <pc:chgData name="Romi Verschoor" userId="db379b68-79e0-4461-b420-f60a7e269292" providerId="ADAL" clId="{A7DC3BB4-BE40-4A58-A429-3F3CE5D81E5F}" dt="2025-02-05T10:45:39.352" v="156"/>
        <pc:sldMkLst>
          <pc:docMk/>
          <pc:sldMk cId="1224030841" sldId="325"/>
        </pc:sldMkLst>
        <pc:spChg chg="mod">
          <ac:chgData name="Romi Verschoor" userId="db379b68-79e0-4461-b420-f60a7e269292" providerId="ADAL" clId="{A7DC3BB4-BE40-4A58-A429-3F3CE5D81E5F}" dt="2025-02-05T10:44:13.965" v="29" actId="20577"/>
          <ac:spMkLst>
            <pc:docMk/>
            <pc:sldMk cId="1224030841" sldId="325"/>
            <ac:spMk id="2" creationId="{57B97AA2-373E-46CB-98BD-2866AE277E9C}"/>
          </ac:spMkLst>
        </pc:spChg>
        <pc:spChg chg="mod">
          <ac:chgData name="Romi Verschoor" userId="db379b68-79e0-4461-b420-f60a7e269292" providerId="ADAL" clId="{A7DC3BB4-BE40-4A58-A429-3F3CE5D81E5F}" dt="2025-02-05T10:44:39.325" v="148" actId="20577"/>
          <ac:spMkLst>
            <pc:docMk/>
            <pc:sldMk cId="1224030841" sldId="325"/>
            <ac:spMk id="3" creationId="{308FA784-A74D-9C08-36A1-A7383DA2D1C2}"/>
          </ac:spMkLst>
        </pc:spChg>
        <pc:picChg chg="del">
          <ac:chgData name="Romi Verschoor" userId="db379b68-79e0-4461-b420-f60a7e269292" providerId="ADAL" clId="{A7DC3BB4-BE40-4A58-A429-3F3CE5D81E5F}" dt="2025-02-05T10:44:41.002" v="149" actId="478"/>
          <ac:picMkLst>
            <pc:docMk/>
            <pc:sldMk cId="1224030841" sldId="325"/>
            <ac:picMk id="6" creationId="{FDB4825D-A0D0-FE6A-37A4-35A348F91E03}"/>
          </ac:picMkLst>
        </pc:picChg>
        <pc:picChg chg="del">
          <ac:chgData name="Romi Verschoor" userId="db379b68-79e0-4461-b420-f60a7e269292" providerId="ADAL" clId="{A7DC3BB4-BE40-4A58-A429-3F3CE5D81E5F}" dt="2025-02-05T10:44:42.634" v="150" actId="478"/>
          <ac:picMkLst>
            <pc:docMk/>
            <pc:sldMk cId="1224030841" sldId="325"/>
            <ac:picMk id="3074" creationId="{E63768EB-23E3-42E9-FFA1-B6D46543304C}"/>
          </ac:picMkLst>
        </pc:picChg>
        <pc:picChg chg="add mod">
          <ac:chgData name="Romi Verschoor" userId="db379b68-79e0-4461-b420-f60a7e269292" providerId="ADAL" clId="{A7DC3BB4-BE40-4A58-A429-3F3CE5D81E5F}" dt="2025-02-05T10:45:39.352" v="156"/>
          <ac:picMkLst>
            <pc:docMk/>
            <pc:sldMk cId="1224030841" sldId="325"/>
            <ac:picMk id="3076" creationId="{7E6C4737-BD58-F003-1949-C79B4AFF43B5}"/>
          </ac:picMkLst>
        </pc:picChg>
      </pc:sldChg>
      <pc:sldChg chg="del">
        <pc:chgData name="Romi Verschoor" userId="db379b68-79e0-4461-b420-f60a7e269292" providerId="ADAL" clId="{A7DC3BB4-BE40-4A58-A429-3F3CE5D81E5F}" dt="2025-02-05T11:03:54.257" v="688" actId="47"/>
        <pc:sldMkLst>
          <pc:docMk/>
          <pc:sldMk cId="669926160" sldId="328"/>
        </pc:sldMkLst>
      </pc:sldChg>
      <pc:sldChg chg="del">
        <pc:chgData name="Romi Verschoor" userId="db379b68-79e0-4461-b420-f60a7e269292" providerId="ADAL" clId="{A7DC3BB4-BE40-4A58-A429-3F3CE5D81E5F}" dt="2025-02-05T11:03:25.554" v="684" actId="47"/>
        <pc:sldMkLst>
          <pc:docMk/>
          <pc:sldMk cId="4155669339" sldId="334"/>
        </pc:sldMkLst>
      </pc:sldChg>
      <pc:sldChg chg="addSp delSp modSp mod">
        <pc:chgData name="Romi Verschoor" userId="db379b68-79e0-4461-b420-f60a7e269292" providerId="ADAL" clId="{A7DC3BB4-BE40-4A58-A429-3F3CE5D81E5F}" dt="2025-02-05T11:06:20.745" v="696" actId="1076"/>
        <pc:sldMkLst>
          <pc:docMk/>
          <pc:sldMk cId="727796944" sldId="336"/>
        </pc:sldMkLst>
        <pc:spChg chg="add del mod">
          <ac:chgData name="Romi Verschoor" userId="db379b68-79e0-4461-b420-f60a7e269292" providerId="ADAL" clId="{A7DC3BB4-BE40-4A58-A429-3F3CE5D81E5F}" dt="2025-02-05T11:06:04.798" v="691" actId="478"/>
          <ac:spMkLst>
            <pc:docMk/>
            <pc:sldMk cId="727796944" sldId="336"/>
            <ac:spMk id="9" creationId="{FE90C25E-6191-53A5-8D32-8EF85D382613}"/>
          </ac:spMkLst>
        </pc:spChg>
        <pc:picChg chg="del">
          <ac:chgData name="Romi Verschoor" userId="db379b68-79e0-4461-b420-f60a7e269292" providerId="ADAL" clId="{A7DC3BB4-BE40-4A58-A429-3F3CE5D81E5F}" dt="2025-02-05T11:06:01.746" v="689" actId="478"/>
          <ac:picMkLst>
            <pc:docMk/>
            <pc:sldMk cId="727796944" sldId="336"/>
            <ac:picMk id="7" creationId="{9629841E-8C22-C8FC-6A05-0C26CD02E324}"/>
          </ac:picMkLst>
        </pc:picChg>
        <pc:picChg chg="add mod">
          <ac:chgData name="Romi Verschoor" userId="db379b68-79e0-4461-b420-f60a7e269292" providerId="ADAL" clId="{A7DC3BB4-BE40-4A58-A429-3F3CE5D81E5F}" dt="2025-02-05T11:06:20.745" v="696" actId="1076"/>
          <ac:picMkLst>
            <pc:docMk/>
            <pc:sldMk cId="727796944" sldId="336"/>
            <ac:picMk id="1026" creationId="{1F8B75D8-C276-751B-53C5-B35BD85B7719}"/>
          </ac:picMkLst>
        </pc:picChg>
      </pc:sldChg>
      <pc:sldChg chg="addSp delSp modSp add del mod">
        <pc:chgData name="Romi Verschoor" userId="db379b68-79e0-4461-b420-f60a7e269292" providerId="ADAL" clId="{A7DC3BB4-BE40-4A58-A429-3F3CE5D81E5F}" dt="2025-02-05T10:43:51.914" v="17" actId="478"/>
        <pc:sldMkLst>
          <pc:docMk/>
          <pc:sldMk cId="3644367336" sldId="337"/>
        </pc:sldMkLst>
        <pc:picChg chg="add mod">
          <ac:chgData name="Romi Verschoor" userId="db379b68-79e0-4461-b420-f60a7e269292" providerId="ADAL" clId="{A7DC3BB4-BE40-4A58-A429-3F3CE5D81E5F}" dt="2025-02-05T10:43:49.806" v="16" actId="1076"/>
          <ac:picMkLst>
            <pc:docMk/>
            <pc:sldMk cId="3644367336" sldId="337"/>
            <ac:picMk id="197" creationId="{2F50A91C-EACB-218D-D1C4-92A67531FE82}"/>
          </ac:picMkLst>
        </pc:picChg>
        <pc:picChg chg="del">
          <ac:chgData name="Romi Verschoor" userId="db379b68-79e0-4461-b420-f60a7e269292" providerId="ADAL" clId="{A7DC3BB4-BE40-4A58-A429-3F3CE5D81E5F}" dt="2025-02-05T10:43:51.914" v="17" actId="478"/>
          <ac:picMkLst>
            <pc:docMk/>
            <pc:sldMk cId="3644367336" sldId="337"/>
            <ac:picMk id="2050" creationId="{29334A44-BBCF-0021-9FD0-48D7EBBAAD8B}"/>
          </ac:picMkLst>
        </pc:picChg>
      </pc:sldChg>
      <pc:sldChg chg="addSp delSp modSp mod ord">
        <pc:chgData name="Romi Verschoor" userId="db379b68-79e0-4461-b420-f60a7e269292" providerId="ADAL" clId="{A7DC3BB4-BE40-4A58-A429-3F3CE5D81E5F}" dt="2025-02-05T10:59:04.136" v="453" actId="1076"/>
        <pc:sldMkLst>
          <pc:docMk/>
          <pc:sldMk cId="366443629" sldId="338"/>
        </pc:sldMkLst>
        <pc:spChg chg="mod">
          <ac:chgData name="Romi Verschoor" userId="db379b68-79e0-4461-b420-f60a7e269292" providerId="ADAL" clId="{A7DC3BB4-BE40-4A58-A429-3F3CE5D81E5F}" dt="2025-02-05T10:48:39.016" v="396" actId="20577"/>
          <ac:spMkLst>
            <pc:docMk/>
            <pc:sldMk cId="366443629" sldId="338"/>
            <ac:spMk id="2" creationId="{57B97AA2-373E-46CB-98BD-2866AE277E9C}"/>
          </ac:spMkLst>
        </pc:spChg>
        <pc:picChg chg="add mod modCrop">
          <ac:chgData name="Romi Verschoor" userId="db379b68-79e0-4461-b420-f60a7e269292" providerId="ADAL" clId="{A7DC3BB4-BE40-4A58-A429-3F3CE5D81E5F}" dt="2025-02-05T10:59:04.136" v="453" actId="1076"/>
          <ac:picMkLst>
            <pc:docMk/>
            <pc:sldMk cId="366443629" sldId="338"/>
            <ac:picMk id="8" creationId="{BD2B90A5-F1BB-CE51-190E-B2E50581249F}"/>
          </ac:picMkLst>
        </pc:picChg>
        <pc:picChg chg="add mod modCrop">
          <ac:chgData name="Romi Verschoor" userId="db379b68-79e0-4461-b420-f60a7e269292" providerId="ADAL" clId="{A7DC3BB4-BE40-4A58-A429-3F3CE5D81E5F}" dt="2025-02-05T10:58:59.551" v="451" actId="1076"/>
          <ac:picMkLst>
            <pc:docMk/>
            <pc:sldMk cId="366443629" sldId="338"/>
            <ac:picMk id="10" creationId="{DA8138CD-F082-3FF5-DF99-F89A552E08F9}"/>
          </ac:picMkLst>
        </pc:picChg>
        <pc:picChg chg="add mod modCrop">
          <ac:chgData name="Romi Verschoor" userId="db379b68-79e0-4461-b420-f60a7e269292" providerId="ADAL" clId="{A7DC3BB4-BE40-4A58-A429-3F3CE5D81E5F}" dt="2025-02-05T10:58:48.287" v="449" actId="1035"/>
          <ac:picMkLst>
            <pc:docMk/>
            <pc:sldMk cId="366443629" sldId="338"/>
            <ac:picMk id="12" creationId="{CDC6C8A1-251A-1C79-2341-EEC619266C74}"/>
          </ac:picMkLst>
        </pc:picChg>
        <pc:picChg chg="add mod modCrop">
          <ac:chgData name="Romi Verschoor" userId="db379b68-79e0-4461-b420-f60a7e269292" providerId="ADAL" clId="{A7DC3BB4-BE40-4A58-A429-3F3CE5D81E5F}" dt="2025-02-05T10:58:48.287" v="449" actId="1035"/>
          <ac:picMkLst>
            <pc:docMk/>
            <pc:sldMk cId="366443629" sldId="338"/>
            <ac:picMk id="14" creationId="{ABE3F4AB-1FFA-4036-CB8C-91A75F56161F}"/>
          </ac:picMkLst>
        </pc:picChg>
        <pc:picChg chg="del">
          <ac:chgData name="Romi Verschoor" userId="db379b68-79e0-4461-b420-f60a7e269292" providerId="ADAL" clId="{A7DC3BB4-BE40-4A58-A429-3F3CE5D81E5F}" dt="2025-02-05T10:48:40.777" v="397" actId="478"/>
          <ac:picMkLst>
            <pc:docMk/>
            <pc:sldMk cId="366443629" sldId="338"/>
            <ac:picMk id="4098" creationId="{95B4AB2B-5554-D5C4-0C76-91F2488AC739}"/>
          </ac:picMkLst>
        </pc:picChg>
        <pc:picChg chg="add mod">
          <ac:chgData name="Romi Verschoor" userId="db379b68-79e0-4461-b420-f60a7e269292" providerId="ADAL" clId="{A7DC3BB4-BE40-4A58-A429-3F3CE5D81E5F}" dt="2025-02-05T10:58:55.323" v="450" actId="1076"/>
          <ac:picMkLst>
            <pc:docMk/>
            <pc:sldMk cId="366443629" sldId="338"/>
            <ac:picMk id="4100" creationId="{DEDE2065-0A4D-7146-0F5A-35EB53F43F6F}"/>
          </ac:picMkLst>
        </pc:picChg>
      </pc:sldChg>
      <pc:sldChg chg="del">
        <pc:chgData name="Romi Verschoor" userId="db379b68-79e0-4461-b420-f60a7e269292" providerId="ADAL" clId="{A7DC3BB4-BE40-4A58-A429-3F3CE5D81E5F}" dt="2025-02-05T11:03:25.250" v="683" actId="47"/>
        <pc:sldMkLst>
          <pc:docMk/>
          <pc:sldMk cId="3288755939" sldId="339"/>
        </pc:sldMkLst>
      </pc:sldChg>
      <pc:sldChg chg="del">
        <pc:chgData name="Romi Verschoor" userId="db379b68-79e0-4461-b420-f60a7e269292" providerId="ADAL" clId="{A7DC3BB4-BE40-4A58-A429-3F3CE5D81E5F}" dt="2025-02-05T11:03:41.804" v="685" actId="47"/>
        <pc:sldMkLst>
          <pc:docMk/>
          <pc:sldMk cId="2936594492" sldId="340"/>
        </pc:sldMkLst>
      </pc:sldChg>
      <pc:sldChg chg="del">
        <pc:chgData name="Romi Verschoor" userId="db379b68-79e0-4461-b420-f60a7e269292" providerId="ADAL" clId="{A7DC3BB4-BE40-4A58-A429-3F3CE5D81E5F}" dt="2025-02-05T11:03:42.779" v="686" actId="47"/>
        <pc:sldMkLst>
          <pc:docMk/>
          <pc:sldMk cId="1218819200" sldId="341"/>
        </pc:sldMkLst>
      </pc:sldChg>
      <pc:sldChg chg="del">
        <pc:chgData name="Romi Verschoor" userId="db379b68-79e0-4461-b420-f60a7e269292" providerId="ADAL" clId="{A7DC3BB4-BE40-4A58-A429-3F3CE5D81E5F}" dt="2025-02-05T11:03:43.470" v="687" actId="47"/>
        <pc:sldMkLst>
          <pc:docMk/>
          <pc:sldMk cId="2129974877" sldId="342"/>
        </pc:sldMkLst>
      </pc:sldChg>
      <pc:sldChg chg="addSp delSp modSp add mod">
        <pc:chgData name="Romi Verschoor" userId="db379b68-79e0-4461-b420-f60a7e269292" providerId="ADAL" clId="{A7DC3BB4-BE40-4A58-A429-3F3CE5D81E5F}" dt="2025-02-05T10:47:15.794" v="212" actId="1076"/>
        <pc:sldMkLst>
          <pc:docMk/>
          <pc:sldMk cId="197493218" sldId="343"/>
        </pc:sldMkLst>
        <pc:spChg chg="mod">
          <ac:chgData name="Romi Verschoor" userId="db379b68-79e0-4461-b420-f60a7e269292" providerId="ADAL" clId="{A7DC3BB4-BE40-4A58-A429-3F3CE5D81E5F}" dt="2025-02-05T10:46:47.211" v="201" actId="20577"/>
          <ac:spMkLst>
            <pc:docMk/>
            <pc:sldMk cId="197493218" sldId="343"/>
            <ac:spMk id="2" creationId="{57B97AA2-373E-46CB-98BD-2866AE277E9C}"/>
          </ac:spMkLst>
        </pc:spChg>
        <pc:spChg chg="del">
          <ac:chgData name="Romi Verschoor" userId="db379b68-79e0-4461-b420-f60a7e269292" providerId="ADAL" clId="{A7DC3BB4-BE40-4A58-A429-3F3CE5D81E5F}" dt="2025-02-05T10:46:52.042" v="203" actId="478"/>
          <ac:spMkLst>
            <pc:docMk/>
            <pc:sldMk cId="197493218" sldId="343"/>
            <ac:spMk id="3" creationId="{308FA784-A74D-9C08-36A1-A7383DA2D1C2}"/>
          </ac:spMkLst>
        </pc:spChg>
        <pc:spChg chg="add del mod">
          <ac:chgData name="Romi Verschoor" userId="db379b68-79e0-4461-b420-f60a7e269292" providerId="ADAL" clId="{A7DC3BB4-BE40-4A58-A429-3F3CE5D81E5F}" dt="2025-02-05T10:46:54.619" v="204" actId="478"/>
          <ac:spMkLst>
            <pc:docMk/>
            <pc:sldMk cId="197493218" sldId="343"/>
            <ac:spMk id="5" creationId="{77596065-CCD3-CB78-6330-7F85B29AEDFC}"/>
          </ac:spMkLst>
        </pc:spChg>
        <pc:picChg chg="add mod modCrop">
          <ac:chgData name="Romi Verschoor" userId="db379b68-79e0-4461-b420-f60a7e269292" providerId="ADAL" clId="{A7DC3BB4-BE40-4A58-A429-3F3CE5D81E5F}" dt="2025-02-05T10:47:15.794" v="212" actId="1076"/>
          <ac:picMkLst>
            <pc:docMk/>
            <pc:sldMk cId="197493218" sldId="343"/>
            <ac:picMk id="6" creationId="{98AF85B2-73F3-504E-EAD4-6A620F3819AB}"/>
          </ac:picMkLst>
        </pc:picChg>
        <pc:picChg chg="del">
          <ac:chgData name="Romi Verschoor" userId="db379b68-79e0-4461-b420-f60a7e269292" providerId="ADAL" clId="{A7DC3BB4-BE40-4A58-A429-3F3CE5D81E5F}" dt="2025-02-05T10:46:48.745" v="202" actId="478"/>
          <ac:picMkLst>
            <pc:docMk/>
            <pc:sldMk cId="197493218" sldId="343"/>
            <ac:picMk id="3076" creationId="{7E6C4737-BD58-F003-1949-C79B4AFF43B5}"/>
          </ac:picMkLst>
        </pc:picChg>
      </pc:sldChg>
      <pc:sldChg chg="modSp add del mod">
        <pc:chgData name="Romi Verschoor" userId="db379b68-79e0-4461-b420-f60a7e269292" providerId="ADAL" clId="{A7DC3BB4-BE40-4A58-A429-3F3CE5D81E5F}" dt="2025-02-05T10:43:56.975" v="18" actId="47"/>
        <pc:sldMkLst>
          <pc:docMk/>
          <pc:sldMk cId="364799526" sldId="343"/>
        </pc:sldMkLst>
        <pc:spChg chg="mod">
          <ac:chgData name="Romi Verschoor" userId="db379b68-79e0-4461-b420-f60a7e269292" providerId="ADAL" clId="{A7DC3BB4-BE40-4A58-A429-3F3CE5D81E5F}" dt="2025-02-05T10:43:33.610" v="12" actId="20577"/>
          <ac:spMkLst>
            <pc:docMk/>
            <pc:sldMk cId="364799526" sldId="343"/>
            <ac:spMk id="2" creationId="{918AC4C6-41D0-8A3B-6D40-507FE2896FF9}"/>
          </ac:spMkLst>
        </pc:spChg>
      </pc:sldChg>
      <pc:sldChg chg="addSp delSp modSp add mod ord">
        <pc:chgData name="Romi Verschoor" userId="db379b68-79e0-4461-b420-f60a7e269292" providerId="ADAL" clId="{A7DC3BB4-BE40-4A58-A429-3F3CE5D81E5F}" dt="2025-02-05T10:48:09.453" v="345" actId="1076"/>
        <pc:sldMkLst>
          <pc:docMk/>
          <pc:sldMk cId="1821727183" sldId="344"/>
        </pc:sldMkLst>
        <pc:spChg chg="mod">
          <ac:chgData name="Romi Verschoor" userId="db379b68-79e0-4461-b420-f60a7e269292" providerId="ADAL" clId="{A7DC3BB4-BE40-4A58-A429-3F3CE5D81E5F}" dt="2025-02-05T10:47:34.206" v="238" actId="20577"/>
          <ac:spMkLst>
            <pc:docMk/>
            <pc:sldMk cId="1821727183" sldId="344"/>
            <ac:spMk id="2" creationId="{5EBBE2EE-7842-280C-F38B-7135A48D197C}"/>
          </ac:spMkLst>
        </pc:spChg>
        <pc:spChg chg="del">
          <ac:chgData name="Romi Verschoor" userId="db379b68-79e0-4461-b420-f60a7e269292" providerId="ADAL" clId="{A7DC3BB4-BE40-4A58-A429-3F3CE5D81E5F}" dt="2025-02-05T10:47:55.872" v="341" actId="478"/>
          <ac:spMkLst>
            <pc:docMk/>
            <pc:sldMk cId="1821727183" sldId="344"/>
            <ac:spMk id="4" creationId="{0866D1BB-35F0-EF33-4C23-022830E601E1}"/>
          </ac:spMkLst>
        </pc:spChg>
        <pc:spChg chg="add mod">
          <ac:chgData name="Romi Verschoor" userId="db379b68-79e0-4461-b420-f60a7e269292" providerId="ADAL" clId="{A7DC3BB4-BE40-4A58-A429-3F3CE5D81E5F}" dt="2025-02-05T10:47:52.938" v="340" actId="20577"/>
          <ac:spMkLst>
            <pc:docMk/>
            <pc:sldMk cId="1821727183" sldId="344"/>
            <ac:spMk id="6" creationId="{96F862E5-1967-15BB-D778-13F0E315EE67}"/>
          </ac:spMkLst>
        </pc:spChg>
        <pc:spChg chg="add del mod">
          <ac:chgData name="Romi Verschoor" userId="db379b68-79e0-4461-b420-f60a7e269292" providerId="ADAL" clId="{A7DC3BB4-BE40-4A58-A429-3F3CE5D81E5F}" dt="2025-02-05T10:47:59.273" v="342" actId="478"/>
          <ac:spMkLst>
            <pc:docMk/>
            <pc:sldMk cId="1821727183" sldId="344"/>
            <ac:spMk id="8" creationId="{8EB91938-06D1-54FD-D44B-EFE4DDCA0CDE}"/>
          </ac:spMkLst>
        </pc:spChg>
        <pc:picChg chg="mod">
          <ac:chgData name="Romi Verschoor" userId="db379b68-79e0-4461-b420-f60a7e269292" providerId="ADAL" clId="{A7DC3BB4-BE40-4A58-A429-3F3CE5D81E5F}" dt="2025-02-05T10:48:09.453" v="345" actId="1076"/>
          <ac:picMkLst>
            <pc:docMk/>
            <pc:sldMk cId="1821727183" sldId="344"/>
            <ac:picMk id="5" creationId="{34E9B82F-8453-D440-F38B-A57932A5FCAE}"/>
          </ac:picMkLst>
        </pc:picChg>
        <pc:picChg chg="del">
          <ac:chgData name="Romi Verschoor" userId="db379b68-79e0-4461-b420-f60a7e269292" providerId="ADAL" clId="{A7DC3BB4-BE40-4A58-A429-3F3CE5D81E5F}" dt="2025-02-05T10:47:38.528" v="239" actId="478"/>
          <ac:picMkLst>
            <pc:docMk/>
            <pc:sldMk cId="1821727183" sldId="344"/>
            <ac:picMk id="13" creationId="{94BF026A-A7BA-FCF2-5F29-EB816D218077}"/>
          </ac:picMkLst>
        </pc:picChg>
      </pc:sldChg>
      <pc:sldChg chg="addSp delSp modSp add mod ord">
        <pc:chgData name="Romi Verschoor" userId="db379b68-79e0-4461-b420-f60a7e269292" providerId="ADAL" clId="{A7DC3BB4-BE40-4A58-A429-3F3CE5D81E5F}" dt="2025-02-05T12:11:15.219" v="746" actId="113"/>
        <pc:sldMkLst>
          <pc:docMk/>
          <pc:sldMk cId="2320297307" sldId="345"/>
        </pc:sldMkLst>
        <pc:spChg chg="mod">
          <ac:chgData name="Romi Verschoor" userId="db379b68-79e0-4461-b420-f60a7e269292" providerId="ADAL" clId="{A7DC3BB4-BE40-4A58-A429-3F3CE5D81E5F}" dt="2025-02-05T11:00:16.137" v="498" actId="20577"/>
          <ac:spMkLst>
            <pc:docMk/>
            <pc:sldMk cId="2320297307" sldId="345"/>
            <ac:spMk id="2" creationId="{5EBBE2EE-7842-280C-F38B-7135A48D197C}"/>
          </ac:spMkLst>
        </pc:spChg>
        <pc:spChg chg="mod">
          <ac:chgData name="Romi Verschoor" userId="db379b68-79e0-4461-b420-f60a7e269292" providerId="ADAL" clId="{A7DC3BB4-BE40-4A58-A429-3F3CE5D81E5F}" dt="2025-02-05T12:11:15.219" v="746" actId="113"/>
          <ac:spMkLst>
            <pc:docMk/>
            <pc:sldMk cId="2320297307" sldId="345"/>
            <ac:spMk id="6" creationId="{96F862E5-1967-15BB-D778-13F0E315EE67}"/>
          </ac:spMkLst>
        </pc:spChg>
        <pc:picChg chg="add mod">
          <ac:chgData name="Romi Verschoor" userId="db379b68-79e0-4461-b420-f60a7e269292" providerId="ADAL" clId="{A7DC3BB4-BE40-4A58-A429-3F3CE5D81E5F}" dt="2025-02-05T11:00:46.800" v="542"/>
          <ac:picMkLst>
            <pc:docMk/>
            <pc:sldMk cId="2320297307" sldId="345"/>
            <ac:picMk id="3" creationId="{43D1660C-2179-660B-AC63-2EDE5DD31762}"/>
          </ac:picMkLst>
        </pc:picChg>
        <pc:picChg chg="del">
          <ac:chgData name="Romi Verschoor" userId="db379b68-79e0-4461-b420-f60a7e269292" providerId="ADAL" clId="{A7DC3BB4-BE40-4A58-A429-3F3CE5D81E5F}" dt="2025-02-05T11:00:35.673" v="539" actId="478"/>
          <ac:picMkLst>
            <pc:docMk/>
            <pc:sldMk cId="2320297307" sldId="345"/>
            <ac:picMk id="5" creationId="{34E9B82F-8453-D440-F38B-A57932A5FCAE}"/>
          </ac:picMkLst>
        </pc:picChg>
        <pc:picChg chg="add del">
          <ac:chgData name="Romi Verschoor" userId="db379b68-79e0-4461-b420-f60a7e269292" providerId="ADAL" clId="{A7DC3BB4-BE40-4A58-A429-3F3CE5D81E5F}" dt="2025-02-05T11:00:41.883" v="541" actId="478"/>
          <ac:picMkLst>
            <pc:docMk/>
            <pc:sldMk cId="2320297307" sldId="345"/>
            <ac:picMk id="11266" creationId="{90F581A8-DA04-30FA-2772-2BBD8C0E0C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78E7D-C25B-4F19-8944-717CF67B061A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3586-C69F-4034-8280-9C8246BB5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80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luidsgolven, blauw&#10;">
            <a:extLst>
              <a:ext uri="{FF2B5EF4-FFF2-40B4-BE49-F238E27FC236}">
                <a16:creationId xmlns:a16="http://schemas.microsoft.com/office/drawing/2014/main" id="{8CDB9E66-C084-C04A-542F-3107096F7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25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07C9E6-E11D-F15E-6868-542F16F4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5570" y="6122413"/>
            <a:ext cx="2836341" cy="6124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pic>
        <p:nvPicPr>
          <p:cNvPr id="2" name="Afbeelding 1" descr="Afbeelding met water, blauw, schermopname, Turquoise&#10;&#10;Door AI gegenereerde inhoud is mogelijk onjuist.">
            <a:extLst>
              <a:ext uri="{FF2B5EF4-FFF2-40B4-BE49-F238E27FC236}">
                <a16:creationId xmlns:a16="http://schemas.microsoft.com/office/drawing/2014/main" id="{7AA4F421-43BC-91F8-40A6-523732995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7B5ADBE-F142-A4BD-C09E-5521137932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300" y="1892300"/>
            <a:ext cx="4559300" cy="45513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6393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71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86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4" descr="Afbeelding met geuidsgolven, blauw&#10;">
            <a:extLst>
              <a:ext uri="{FF2B5EF4-FFF2-40B4-BE49-F238E27FC236}">
                <a16:creationId xmlns:a16="http://schemas.microsoft.com/office/drawing/2014/main" id="{F9C820D8-D04B-31CE-72CC-2B5B1205F0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61CBF4"/>
            </a:solidFill>
          </a:ln>
        </p:spPr>
      </p:pic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9" r:id="rId3"/>
    <p:sldLayoutId id="2147483660" r:id="rId4"/>
    <p:sldLayoutId id="2147483663" r:id="rId5"/>
    <p:sldLayoutId id="2147483675" r:id="rId6"/>
    <p:sldLayoutId id="2147483661" r:id="rId7"/>
    <p:sldLayoutId id="2147483676" r:id="rId8"/>
    <p:sldLayoutId id="2147483677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1626778"/>
          </a:xfrm>
        </p:spPr>
        <p:txBody>
          <a:bodyPr/>
          <a:lstStyle/>
          <a:p>
            <a:r>
              <a:rPr lang="nl-NL" i="1" dirty="0"/>
              <a:t>Versterker maken</a:t>
            </a:r>
          </a:p>
          <a:p>
            <a:endParaRPr lang="nl-NL" dirty="0"/>
          </a:p>
          <a:p>
            <a:r>
              <a:rPr lang="nl-NL" dirty="0"/>
              <a:t>Les 3 – Ontwerpen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volgende keer doen?</a:t>
            </a:r>
          </a:p>
        </p:txBody>
      </p:sp>
      <p:pic>
        <p:nvPicPr>
          <p:cNvPr id="1026" name="Picture 2" descr="Afbeelding met tekst, cirkel, diagram, tekening&#10;&#10;Automatisch gegenereerde beschrijving">
            <a:extLst>
              <a:ext uri="{FF2B5EF4-FFF2-40B4-BE49-F238E27FC236}">
                <a16:creationId xmlns:a16="http://schemas.microsoft.com/office/drawing/2014/main" id="{1F8B75D8-C276-751B-53C5-B35BD85B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1504336"/>
            <a:ext cx="7413172" cy="50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ontwerpt, maakt, test en verbetert je ontwerp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past de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ontwerp-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 err="1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toe om een probleem op te lossen.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chermopname, cirkel, ontwerp, kunst&#10;&#10;Automatisch gegenereerde beschrijving">
            <a:extLst>
              <a:ext uri="{FF2B5EF4-FFF2-40B4-BE49-F238E27FC236}">
                <a16:creationId xmlns:a16="http://schemas.microsoft.com/office/drawing/2014/main" id="{0EFD08EA-547D-F10F-E994-35DA6CE7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67"/>
          <a:stretch/>
        </p:blipFill>
        <p:spPr>
          <a:xfrm>
            <a:off x="466344" y="-577286"/>
            <a:ext cx="10643616" cy="7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197" name="Tijdelijke aanduiding voor inhoud 6" descr="Afbeelding met cirkel, tekst, diagram&#10;&#10;Automatisch gegenereerde beschrijving">
            <a:extLst>
              <a:ext uri="{FF2B5EF4-FFF2-40B4-BE49-F238E27FC236}">
                <a16:creationId xmlns:a16="http://schemas.microsoft.com/office/drawing/2014/main" id="{2F50A91C-EACB-218D-D1C4-92A67531FE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508" y="1335506"/>
            <a:ext cx="9003338" cy="55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3-2-1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4964567" cy="36216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Schrijf op: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3 dingen die je weet over geluid</a:t>
            </a:r>
          </a:p>
          <a:p>
            <a:endParaRPr lang="nl-NL" dirty="0"/>
          </a:p>
          <a:p>
            <a:r>
              <a:rPr lang="nl-NL" dirty="0"/>
              <a:t>2 vragen die je hebt</a:t>
            </a:r>
          </a:p>
          <a:p>
            <a:endParaRPr lang="nl-NL" dirty="0"/>
          </a:p>
          <a:p>
            <a:r>
              <a:rPr lang="nl-NL" dirty="0"/>
              <a:t>1 ding dat je wil onderzoeken</a:t>
            </a:r>
          </a:p>
        </p:txBody>
      </p:sp>
      <p:pic>
        <p:nvPicPr>
          <p:cNvPr id="3076" name="Picture 4" descr="1 2 3 icons for free download | Freepik">
            <a:extLst>
              <a:ext uri="{FF2B5EF4-FFF2-40B4-BE49-F238E27FC236}">
                <a16:creationId xmlns:a16="http://schemas.microsoft.com/office/drawing/2014/main" id="{7E6C4737-BD58-F003-1949-C79B4AFF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105116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3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was het probleem?</a:t>
            </a:r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98AF85B2-73F3-504E-EAD4-6A620F38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80" y="1613193"/>
            <a:ext cx="4267120" cy="4274607"/>
          </a:xfrm>
        </p:spPr>
      </p:pic>
    </p:spTree>
    <p:extLst>
      <p:ext uri="{BB962C8B-B14F-4D97-AF65-F5344CB8AC3E}">
        <p14:creationId xmlns:p14="http://schemas.microsoft.com/office/powerpoint/2010/main" val="19749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aan de oplossing</a:t>
            </a:r>
          </a:p>
        </p:txBody>
      </p:sp>
      <p:pic>
        <p:nvPicPr>
          <p:cNvPr id="5" name="Tijdelijke aanduiding voor inhoud 7">
            <a:extLst>
              <a:ext uri="{FF2B5EF4-FFF2-40B4-BE49-F238E27FC236}">
                <a16:creationId xmlns:a16="http://schemas.microsoft.com/office/drawing/2014/main" id="{34E9B82F-8453-D440-F38B-A57932A5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2" y="1825624"/>
            <a:ext cx="4053262" cy="406037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F862E5-1967-15BB-D778-13F0E315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is het probleem opgelost?</a:t>
            </a:r>
          </a:p>
          <a:p>
            <a:endParaRPr lang="nl-NL" dirty="0"/>
          </a:p>
          <a:p>
            <a:r>
              <a:rPr lang="nl-NL" dirty="0"/>
              <a:t>Welke criteria gaan we gebruiken?</a:t>
            </a:r>
          </a:p>
          <a:p>
            <a:endParaRPr lang="nl-NL" dirty="0"/>
          </a:p>
          <a:p>
            <a:r>
              <a:rPr lang="nl-NL" dirty="0"/>
              <a:t>Evalueren van versterkers</a:t>
            </a:r>
          </a:p>
        </p:txBody>
      </p:sp>
    </p:spTree>
    <p:extLst>
      <p:ext uri="{BB962C8B-B14F-4D97-AF65-F5344CB8AC3E}">
        <p14:creationId xmlns:p14="http://schemas.microsoft.com/office/powerpoint/2010/main" val="182172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Ontwerpen: aan de slag!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EDE2065-0A4D-7146-0F5A-35EB53F43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30846"/>
          <a:stretch/>
        </p:blipFill>
        <p:spPr bwMode="auto">
          <a:xfrm>
            <a:off x="470194" y="1807029"/>
            <a:ext cx="2656888" cy="3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grond, buitenshuis, keramiek&#10;&#10;Automatisch gegenereerde beschrijving">
            <a:extLst>
              <a:ext uri="{FF2B5EF4-FFF2-40B4-BE49-F238E27FC236}">
                <a16:creationId xmlns:a16="http://schemas.microsoft.com/office/drawing/2014/main" id="{BD2B90A5-F1BB-CE51-190E-B2E505812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33018" b="9043"/>
          <a:stretch/>
        </p:blipFill>
        <p:spPr>
          <a:xfrm rot="5400000">
            <a:off x="6123045" y="3082159"/>
            <a:ext cx="2917375" cy="2294546"/>
          </a:xfrm>
          <a:prstGeom prst="rect">
            <a:avLst/>
          </a:prstGeom>
        </p:spPr>
      </p:pic>
      <p:pic>
        <p:nvPicPr>
          <p:cNvPr id="10" name="Afbeelding 9" descr="Afbeelding met plastic, vloer&#10;&#10;Automatisch gegenereerde beschrijving">
            <a:extLst>
              <a:ext uri="{FF2B5EF4-FFF2-40B4-BE49-F238E27FC236}">
                <a16:creationId xmlns:a16="http://schemas.microsoft.com/office/drawing/2014/main" id="{DA8138CD-F082-3FF5-DF99-F89A552E0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33" r="14892"/>
          <a:stretch/>
        </p:blipFill>
        <p:spPr>
          <a:xfrm>
            <a:off x="3249683" y="2222793"/>
            <a:ext cx="3092439" cy="1663407"/>
          </a:xfrm>
          <a:prstGeom prst="rect">
            <a:avLst/>
          </a:prstGeom>
        </p:spPr>
      </p:pic>
      <p:pic>
        <p:nvPicPr>
          <p:cNvPr id="12" name="Afbeelding 11" descr="Afbeelding met Papierprodcut, ontwerp&#10;&#10;Automatisch gegenereerde beschrijving">
            <a:extLst>
              <a:ext uri="{FF2B5EF4-FFF2-40B4-BE49-F238E27FC236}">
                <a16:creationId xmlns:a16="http://schemas.microsoft.com/office/drawing/2014/main" id="{CDC6C8A1-251A-1C79-2341-EEC619266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4" r="14474"/>
          <a:stretch/>
        </p:blipFill>
        <p:spPr>
          <a:xfrm rot="5400000">
            <a:off x="8181439" y="2282403"/>
            <a:ext cx="4060371" cy="2751064"/>
          </a:xfrm>
          <a:prstGeom prst="rect">
            <a:avLst/>
          </a:prstGeom>
        </p:spPr>
      </p:pic>
      <p:pic>
        <p:nvPicPr>
          <p:cNvPr id="14" name="Afbeelding 13" descr="Afbeelding met overdekt, fluit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ABE3F4AB-1FFA-4036-CB8C-91A75F5616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684" b="25068"/>
          <a:stretch/>
        </p:blipFill>
        <p:spPr>
          <a:xfrm>
            <a:off x="3264435" y="4229432"/>
            <a:ext cx="3062937" cy="14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maken: aan de slag!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F862E5-1967-15BB-D778-13F0E315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b="1" dirty="0"/>
              <a:t>Maak</a:t>
            </a:r>
            <a:r>
              <a:rPr lang="nl-NL" dirty="0"/>
              <a:t> de versterker die jullie hebben ontworpen</a:t>
            </a:r>
            <a:br>
              <a:rPr lang="nl-NL" dirty="0"/>
            </a:br>
            <a:endParaRPr lang="nl-NL" dirty="0"/>
          </a:p>
          <a:p>
            <a:pPr marL="457200" indent="-457200">
              <a:buAutoNum type="arabicPeriod"/>
            </a:pPr>
            <a:r>
              <a:rPr lang="nl-NL" b="1" dirty="0"/>
              <a:t>Test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b="1" dirty="0"/>
              <a:t>Verbeter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De volgende les is hier ook nog tijd voor.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1660C-2179-660B-AC63-2EDE5DD3176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8316"/>
          <a:stretch/>
        </p:blipFill>
        <p:spPr bwMode="auto">
          <a:xfrm>
            <a:off x="6422570" y="1825624"/>
            <a:ext cx="5218567" cy="37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97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Geluid - Template" id="{E0BADF8C-2AC4-4973-83A0-0B88A6800E31}" vid="{51AA1F52-9D2C-4031-A7C8-A978E738B0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AF57A-3B20-4DE9-91F8-179783E17BD4}">
  <ds:schemaRefs>
    <ds:schemaRef ds:uri="http://purl.org/dc/terms/"/>
    <ds:schemaRef ds:uri="5f093bfd-264b-44cf-b796-c76d82712fb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customXml/itemProps2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E5EEA2-3313-41C0-BB19-6304F25E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Geluid - Template</Template>
  <TotalTime>140</TotalTime>
  <Words>124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Source Sans Pro</vt:lpstr>
      <vt:lpstr>Source Sans Pro Light</vt:lpstr>
      <vt:lpstr>Systeemlettertype regulier</vt:lpstr>
      <vt:lpstr>Kantoorthema</vt:lpstr>
      <vt:lpstr>Geluid</vt:lpstr>
      <vt:lpstr>PowerPoint-presentatie</vt:lpstr>
      <vt:lpstr>PowerPoint-presentatie</vt:lpstr>
      <vt:lpstr>Wat gaan we doen?</vt:lpstr>
      <vt:lpstr>3-2-1 kaart</vt:lpstr>
      <vt:lpstr>Wat was het probleem?</vt:lpstr>
      <vt:lpstr>Werken aan de oplossing</vt:lpstr>
      <vt:lpstr>Ontwerpen: aan de slag!</vt:lpstr>
      <vt:lpstr>Ontwerp maken: aan de slag!</vt:lpstr>
      <vt:lpstr>Wat gaan we volgende keer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Geluid</dc:title>
  <dc:creator>Romi Verschoor | Buro Hebe</dc:creator>
  <cp:lastModifiedBy>Romi Verschoor</cp:lastModifiedBy>
  <cp:revision>2</cp:revision>
  <dcterms:created xsi:type="dcterms:W3CDTF">2025-02-05T09:50:44Z</dcterms:created>
  <dcterms:modified xsi:type="dcterms:W3CDTF">2025-02-05T12:11:24Z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